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0650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3030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40192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97437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51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6425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1308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2399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6001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9836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961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0E67-38E2-BF4C-8A24-D0E3579A344E}" type="datetimeFigureOut">
              <a:rPr kumimoji="1" lang="zh-TW" altLang="en-US" smtClean="0"/>
              <a:pPr/>
              <a:t>2024/8/27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5D4D0-1C3E-7540-B944-515A34CE82C6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1006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550694" y="330283"/>
            <a:ext cx="3443288" cy="78953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" b="-544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 flipV="1">
            <a:off x="2410394" y="1116647"/>
            <a:ext cx="6669312" cy="1584"/>
          </a:xfrm>
          <a:prstGeom prst="line">
            <a:avLst/>
          </a:prstGeom>
          <a:noFill/>
          <a:ln w="63500" cap="flat" cmpd="sng" algn="ctr">
            <a:solidFill>
              <a:srgbClr val="2F85A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1085850" y="215051"/>
            <a:ext cx="4003451" cy="901596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0C0C0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ctr" eaLnBrk="1" hangingPunct="1"/>
            <a:r>
              <a:rPr lang="zh-TW" altLang="en-US" sz="4000" b="1" dirty="0">
                <a:solidFill>
                  <a:srgbClr val="558BB8"/>
                </a:solidFill>
                <a:latin typeface="標楷體" panose="03000509000000000000" pitchFamily="65" charset="-120"/>
              </a:rPr>
              <a:t>自我介紹－新生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760690" y="2018244"/>
            <a:ext cx="5233292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姓名：中、英文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黃○○</a:t>
            </a:r>
            <a:r>
              <a:rPr lang="en-US" altLang="zh-TW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 Andy </a:t>
            </a:r>
            <a:endParaRPr lang="zh-TW" altLang="en-US" sz="2800" dirty="0">
              <a:solidFill>
                <a:schemeClr val="accent1"/>
              </a:solidFill>
              <a:ea typeface="標楷體" panose="03000509000000000000" pitchFamily="65" charset="-12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學歷：碩士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學士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科系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800" dirty="0">
                <a:solidFill>
                  <a:srgbClr val="4F81BD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 ○○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大學</a:t>
            </a:r>
            <a:r>
              <a:rPr lang="zh-TW" altLang="en-US" sz="2800" dirty="0">
                <a:solidFill>
                  <a:schemeClr val="accent1"/>
                </a:solidFill>
                <a:ea typeface="標楷體" panose="03000509000000000000" pitchFamily="65" charset="-120"/>
              </a:rPr>
              <a:t>○○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系畢業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家鄉：縣市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鄉鎮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800" dirty="0">
                <a:solidFill>
                  <a:srgbClr val="4F81BD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高雄左營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興趣：三個</a:t>
            </a:r>
            <a:r>
              <a:rPr lang="en-US" altLang="zh-TW" sz="28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800" dirty="0">
                <a:solidFill>
                  <a:srgbClr val="4F81BD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電影籃球登山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00"/>
                </a:solidFill>
                <a:ea typeface="標楷體" panose="03000509000000000000" pitchFamily="65" charset="-120"/>
              </a:rPr>
              <a:t>專長：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800" dirty="0">
                <a:solidFill>
                  <a:srgbClr val="4F81BD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solidFill>
                  <a:srgbClr val="4F81BD"/>
                </a:solidFill>
                <a:ea typeface="標楷體" panose="03000509000000000000" pitchFamily="65" charset="-120"/>
              </a:rPr>
              <a:t>攝影</a:t>
            </a:r>
            <a:r>
              <a:rPr lang="zh-TW" altLang="en-US" sz="2800">
                <a:solidFill>
                  <a:srgbClr val="4F81BD"/>
                </a:solidFill>
                <a:ea typeface="標楷體" panose="03000509000000000000" pitchFamily="65" charset="-120"/>
              </a:rPr>
              <a:t>、唱歌</a:t>
            </a:r>
            <a:endParaRPr lang="zh-TW" altLang="en-US" sz="2800" dirty="0">
              <a:solidFill>
                <a:srgbClr val="4F81BD"/>
              </a:solidFill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3738" y="1321406"/>
            <a:ext cx="872160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zh-TW" altLang="en-US" sz="2500" dirty="0">
                <a:solidFill>
                  <a:srgbClr val="000000"/>
                </a:solidFill>
                <a:ea typeface="標楷體" panose="03000509000000000000" pitchFamily="65" charset="-120"/>
              </a:rPr>
              <a:t>最喜歡的一句名言</a:t>
            </a:r>
            <a:r>
              <a:rPr lang="en-US" altLang="zh-TW" sz="2500" dirty="0">
                <a:solidFill>
                  <a:srgbClr val="00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sz="2500" dirty="0">
                <a:solidFill>
                  <a:srgbClr val="000000"/>
                </a:solidFill>
                <a:ea typeface="標楷體" panose="03000509000000000000" pitchFamily="65" charset="-120"/>
              </a:rPr>
              <a:t>誰說的</a:t>
            </a:r>
            <a:r>
              <a:rPr lang="en-US" altLang="zh-TW" sz="2500" dirty="0">
                <a:solidFill>
                  <a:srgbClr val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500" dirty="0">
                <a:solidFill>
                  <a:srgbClr val="4F81BD"/>
                </a:solidFill>
                <a:ea typeface="標楷體" panose="03000509000000000000" pitchFamily="65" charset="-120"/>
              </a:rPr>
              <a:t>例</a:t>
            </a:r>
            <a:r>
              <a:rPr lang="en-US" altLang="zh-TW" sz="2500" dirty="0">
                <a:solidFill>
                  <a:srgbClr val="4F81BD"/>
                </a:solidFill>
                <a:ea typeface="標楷體" panose="03000509000000000000" pitchFamily="65" charset="-120"/>
              </a:rPr>
              <a:t>:</a:t>
            </a:r>
            <a:r>
              <a:rPr lang="zh-TW" altLang="en-US" sz="2500" dirty="0">
                <a:solidFill>
                  <a:srgbClr val="4F81BD"/>
                </a:solidFill>
                <a:ea typeface="標楷體" panose="03000509000000000000" pitchFamily="65" charset="-120"/>
              </a:rPr>
              <a:t>不放手 直到夢想到手</a:t>
            </a:r>
            <a:r>
              <a:rPr lang="en-US" altLang="zh-TW" sz="2500" dirty="0">
                <a:solidFill>
                  <a:srgbClr val="4F81BD"/>
                </a:solidFill>
                <a:ea typeface="標楷體" panose="03000509000000000000" pitchFamily="65" charset="-120"/>
              </a:rPr>
              <a:t>-</a:t>
            </a:r>
            <a:r>
              <a:rPr lang="zh-TW" altLang="en-US" sz="2500" dirty="0">
                <a:solidFill>
                  <a:srgbClr val="4F81BD"/>
                </a:solidFill>
                <a:ea typeface="標楷體" panose="03000509000000000000" pitchFamily="65" charset="-120"/>
              </a:rPr>
              <a:t>陽岱鋼</a:t>
            </a:r>
            <a:endParaRPr lang="en-US" altLang="zh-TW" sz="2500" dirty="0">
              <a:solidFill>
                <a:srgbClr val="4F81BD"/>
              </a:solidFill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1838" y="2032000"/>
            <a:ext cx="3105150" cy="40513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/>
              <a:t>照片黏貼處</a:t>
            </a:r>
          </a:p>
        </p:txBody>
      </p:sp>
    </p:spTree>
    <p:extLst>
      <p:ext uri="{BB962C8B-B14F-4D97-AF65-F5344CB8AC3E}">
        <p14:creationId xmlns:p14="http://schemas.microsoft.com/office/powerpoint/2010/main" val="291391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75</Words>
  <Application>Microsoft Office PowerPoint</Application>
  <PresentationFormat>如螢幕大小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Times New Roman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謝</dc:creator>
  <cp:lastModifiedBy>姿蘭</cp:lastModifiedBy>
  <cp:revision>3</cp:revision>
  <dcterms:created xsi:type="dcterms:W3CDTF">2014-08-18T12:16:51Z</dcterms:created>
  <dcterms:modified xsi:type="dcterms:W3CDTF">2024-08-27T08:30:33Z</dcterms:modified>
</cp:coreProperties>
</file>