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19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095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219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0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548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503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031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681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86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182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70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47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50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95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7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59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2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F20980-1296-41C2-9D39-9099880F5E41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1D3404-5066-4188-B1DE-2EF13BBF4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39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6310490" cy="1043955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媒體行銷面面觀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27872" y="2424023"/>
            <a:ext cx="8333117" cy="2225615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TW" altLang="en-US" dirty="0" smtClean="0"/>
              <a:t>                                                       </a:t>
            </a:r>
            <a:endParaRPr lang="en-US" altLang="zh-TW" dirty="0" smtClean="0"/>
          </a:p>
          <a:p>
            <a:pPr algn="l"/>
            <a:endParaRPr lang="en-US" altLang="zh-TW" dirty="0"/>
          </a:p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en-US" sz="9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主講人</a:t>
            </a:r>
            <a:r>
              <a:rPr lang="en-US" altLang="zh-TW" sz="9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l"/>
            <a:r>
              <a:rPr lang="zh-TW" altLang="en-US" sz="9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中央通訊社 新聞學院 </a:t>
            </a:r>
            <a:r>
              <a:rPr lang="zh-TW" altLang="en-US" sz="9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執行</a:t>
            </a:r>
            <a:r>
              <a:rPr lang="zh-TW" altLang="en-US" sz="9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秘書   陳進添</a:t>
            </a:r>
            <a:endParaRPr lang="zh-TW" altLang="en-US" sz="9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9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                                     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728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如何利用媒體行銷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創意</a:t>
            </a:r>
            <a:r>
              <a:rPr lang="zh-TW" altLang="en-US" sz="3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</a:t>
            </a:r>
            <a:endParaRPr lang="en-US" altLang="zh-TW" sz="36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賦予</a:t>
            </a:r>
            <a:r>
              <a:rPr lang="zh-TW" altLang="en-US" dirty="0"/>
              <a:t>產品動人故事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將策略性的思考</a:t>
            </a:r>
            <a:r>
              <a:rPr lang="zh-TW" altLang="en-US" dirty="0"/>
              <a:t>融入</a:t>
            </a:r>
            <a:r>
              <a:rPr lang="zh-TW" altLang="en-US" dirty="0" smtClean="0"/>
              <a:t>創意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/>
              <a:t>逆向</a:t>
            </a:r>
            <a:r>
              <a:rPr lang="zh-TW" altLang="en-US" dirty="0" smtClean="0"/>
              <a:t>思考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強調產品特質</a:t>
            </a:r>
            <a:r>
              <a:rPr lang="zh-TW" altLang="en-US" dirty="0"/>
              <a:t>，營造顧客群價值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77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媒體無所不在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/>
              <a:t>隨時</a:t>
            </a:r>
            <a:r>
              <a:rPr lang="zh-TW" altLang="en-US" dirty="0"/>
              <a:t>注意媒體環境的</a:t>
            </a:r>
            <a:r>
              <a:rPr lang="zh-TW" altLang="en-US" dirty="0" smtClean="0"/>
              <a:t>變化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，掌握大環境趨勢，知己知彼才能百戰百勝。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206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3707" y="81951"/>
            <a:ext cx="9574753" cy="996351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23690" y="1216325"/>
            <a:ext cx="9834113" cy="56416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zh-TW" altLang="en-US" sz="5100" b="1" dirty="0" smtClean="0">
                <a:solidFill>
                  <a:srgbClr val="0070C0"/>
                </a:solidFill>
              </a:rPr>
              <a:t>學歷</a:t>
            </a:r>
            <a:r>
              <a:rPr lang="en-US" altLang="zh-TW" sz="5100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zh-TW" sz="5100" dirty="0" smtClean="0"/>
              <a:t>1.</a:t>
            </a:r>
            <a:r>
              <a:rPr lang="zh-TW" altLang="en-US" sz="5100" dirty="0" smtClean="0"/>
              <a:t>國立中興大學應用經濟系 </a:t>
            </a:r>
            <a:r>
              <a:rPr lang="en-US" altLang="zh-TW" sz="5100" dirty="0" smtClean="0"/>
              <a:t>91</a:t>
            </a:r>
            <a:r>
              <a:rPr lang="zh-TW" altLang="en-US" sz="5100" dirty="0" smtClean="0"/>
              <a:t>級 畢業</a:t>
            </a:r>
            <a:endParaRPr lang="en-US" altLang="zh-TW" sz="5100" dirty="0" smtClean="0"/>
          </a:p>
          <a:p>
            <a:pPr marL="0" indent="0">
              <a:buNone/>
            </a:pPr>
            <a:r>
              <a:rPr lang="en-US" altLang="zh-TW" sz="5100" dirty="0" smtClean="0"/>
              <a:t>2.</a:t>
            </a:r>
            <a:r>
              <a:rPr lang="zh-TW" altLang="en-US" sz="5100" dirty="0" smtClean="0"/>
              <a:t>台北市立教育大學社會教育研究所碩士</a:t>
            </a:r>
            <a:r>
              <a:rPr lang="en-US" altLang="zh-TW" sz="5100" dirty="0" smtClean="0"/>
              <a:t>(</a:t>
            </a:r>
            <a:r>
              <a:rPr lang="zh-TW" altLang="en-US" sz="5100" dirty="0" smtClean="0"/>
              <a:t>修畢</a:t>
            </a:r>
            <a:r>
              <a:rPr lang="en-US" altLang="zh-TW" sz="5100" dirty="0" smtClean="0"/>
              <a:t>44</a:t>
            </a:r>
            <a:r>
              <a:rPr lang="zh-TW" altLang="en-US" sz="5100" dirty="0" smtClean="0"/>
              <a:t>教育學分取得國小教師資格</a:t>
            </a:r>
            <a:r>
              <a:rPr lang="en-US" altLang="zh-TW" sz="5100" dirty="0" smtClean="0"/>
              <a:t>)</a:t>
            </a:r>
          </a:p>
          <a:p>
            <a:pPr marL="0" indent="0">
              <a:buNone/>
            </a:pPr>
            <a:r>
              <a:rPr lang="en-US" altLang="zh-TW" sz="5100" dirty="0" smtClean="0"/>
              <a:t>3.</a:t>
            </a:r>
            <a:r>
              <a:rPr lang="zh-TW" altLang="en-US" sz="5100" dirty="0" smtClean="0"/>
              <a:t>國立台灣科技大學企業管理研究所博士班肄業</a:t>
            </a:r>
            <a:endParaRPr lang="en-US" altLang="zh-TW" sz="5100" dirty="0" smtClean="0"/>
          </a:p>
          <a:p>
            <a:pPr marL="0" indent="0">
              <a:buNone/>
            </a:pPr>
            <a:endParaRPr lang="en-US" altLang="zh-TW" sz="5100" dirty="0" smtClean="0"/>
          </a:p>
          <a:p>
            <a:pPr marL="0" indent="0">
              <a:buNone/>
            </a:pPr>
            <a:r>
              <a:rPr lang="zh-TW" altLang="en-US" sz="5100" b="1" dirty="0" smtClean="0">
                <a:solidFill>
                  <a:srgbClr val="0070C0"/>
                </a:solidFill>
              </a:rPr>
              <a:t>經歷</a:t>
            </a:r>
            <a:r>
              <a:rPr lang="en-US" altLang="zh-TW" sz="5100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zh-TW" altLang="en-US" sz="5100" dirty="0" smtClean="0"/>
              <a:t>台北市信義國小課教師</a:t>
            </a:r>
            <a:endParaRPr lang="en-US" altLang="zh-TW" sz="5100" dirty="0" smtClean="0"/>
          </a:p>
          <a:p>
            <a:pPr marL="0" indent="0">
              <a:buNone/>
            </a:pPr>
            <a:r>
              <a:rPr lang="zh-TW" altLang="en-US" sz="5100" dirty="0" smtClean="0"/>
              <a:t>救國團總團部社會教育處 編審</a:t>
            </a:r>
            <a:endParaRPr lang="en-US" altLang="zh-TW" sz="5100" dirty="0" smtClean="0"/>
          </a:p>
          <a:p>
            <a:pPr marL="0" indent="0">
              <a:buNone/>
            </a:pPr>
            <a:r>
              <a:rPr lang="zh-TW" altLang="en-US" sz="5100" dirty="0" smtClean="0"/>
              <a:t>台灣科技大學通識教育中心</a:t>
            </a:r>
            <a:r>
              <a:rPr lang="zh-TW" altLang="en-US" sz="5100" dirty="0"/>
              <a:t> </a:t>
            </a:r>
            <a:r>
              <a:rPr lang="zh-TW" altLang="en-US" sz="5100" dirty="0" smtClean="0"/>
              <a:t>講師</a:t>
            </a:r>
            <a:endParaRPr lang="en-US" altLang="zh-TW" sz="5100" dirty="0" smtClean="0"/>
          </a:p>
          <a:p>
            <a:pPr marL="0" indent="0">
              <a:buNone/>
            </a:pPr>
            <a:endParaRPr lang="en-US" altLang="zh-TW" sz="5100" dirty="0" smtClean="0"/>
          </a:p>
          <a:p>
            <a:pPr marL="0" indent="0">
              <a:buNone/>
            </a:pPr>
            <a:r>
              <a:rPr lang="zh-TW" altLang="en-US" sz="5100" b="1" dirty="0" smtClean="0">
                <a:solidFill>
                  <a:srgbClr val="0070C0"/>
                </a:solidFill>
              </a:rPr>
              <a:t>現職</a:t>
            </a:r>
            <a:r>
              <a:rPr lang="en-US" altLang="zh-TW" sz="5100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zh-TW" altLang="en-US" sz="5100" dirty="0" smtClean="0"/>
              <a:t>中央通訊社 新聞學院執行秘書 </a:t>
            </a:r>
            <a:endParaRPr lang="en-US" altLang="zh-TW" sz="5100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998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為什麼要認識媒體</a:t>
            </a:r>
            <a:endParaRPr lang="zh-TW" altLang="en-US" sz="4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367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0" y="1095555"/>
            <a:ext cx="10018713" cy="4695645"/>
          </a:xfrm>
        </p:spPr>
        <p:txBody>
          <a:bodyPr/>
          <a:lstStyle/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媒體無所不在</a:t>
            </a:r>
            <a:endParaRPr lang="en-US" altLang="zh-TW" sz="2800" dirty="0" smtClean="0"/>
          </a:p>
          <a:p>
            <a:r>
              <a:rPr lang="en-US" altLang="zh-TW" sz="2800" dirty="0" smtClean="0"/>
              <a:t>2.</a:t>
            </a:r>
            <a:r>
              <a:rPr lang="zh-TW" altLang="en-US" sz="2800" dirty="0" smtClean="0"/>
              <a:t>獲得生活資訊最大來源</a:t>
            </a:r>
            <a:endParaRPr lang="en-US" altLang="zh-TW" sz="2800" dirty="0" smtClean="0"/>
          </a:p>
          <a:p>
            <a:r>
              <a:rPr lang="en-US" altLang="zh-TW" sz="2800" dirty="0" smtClean="0"/>
              <a:t>3.</a:t>
            </a:r>
            <a:r>
              <a:rPr lang="zh-TW" altLang="en-US" sz="2800" dirty="0" smtClean="0"/>
              <a:t>與社會互動溝通的媒介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578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  <a:t>什麼是媒體</a:t>
            </a:r>
            <a:endParaRPr lang="zh-TW" altLang="en-US" sz="4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人與人或人與物訊息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傳遞的載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媒介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訊息         媒介          閱聽者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" name="直線單箭頭接點 4"/>
          <p:cNvCxnSpPr/>
          <p:nvPr/>
        </p:nvCxnSpPr>
        <p:spPr>
          <a:xfrm flipV="1">
            <a:off x="3864634" y="4632385"/>
            <a:ext cx="948905" cy="86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171" y="4568247"/>
            <a:ext cx="1072989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95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媒體種類  </a:t>
            </a:r>
            <a:endParaRPr lang="zh-TW" altLang="en-US" sz="4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0" y="2277375"/>
            <a:ext cx="10018713" cy="35138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傳統印刷媒體</a:t>
            </a:r>
            <a:r>
              <a:rPr lang="en-US" altLang="zh-TW" dirty="0" smtClean="0"/>
              <a:t>(</a:t>
            </a:r>
            <a:r>
              <a:rPr lang="zh-TW" altLang="en-US" dirty="0" smtClean="0"/>
              <a:t>報紙 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dirty="0"/>
              <a:t>雜誌 、</a:t>
            </a:r>
            <a:r>
              <a:rPr lang="en-US" altLang="zh-TW" dirty="0" smtClean="0"/>
              <a:t>DM)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電子媒體</a:t>
            </a:r>
            <a:r>
              <a:rPr lang="en-US" altLang="zh-TW" dirty="0" smtClean="0"/>
              <a:t>(</a:t>
            </a:r>
            <a:r>
              <a:rPr lang="zh-TW" altLang="en-US" dirty="0"/>
              <a:t>電視、 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網路媒體</a:t>
            </a:r>
            <a:r>
              <a:rPr lang="en-US" altLang="zh-TW" dirty="0" smtClean="0"/>
              <a:t>(</a:t>
            </a:r>
            <a:r>
              <a:rPr lang="zh-TW" altLang="en-US" dirty="0"/>
              <a:t>網站、 電子報、 電子郵件</a:t>
            </a:r>
            <a:r>
              <a:rPr lang="zh-TW" altLang="en-US" dirty="0" smtClean="0"/>
              <a:t>、部落格 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戶外媒體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社群媒體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2+3+4=</a:t>
            </a:r>
            <a:r>
              <a:rPr lang="zh-TW" altLang="en-US" dirty="0" smtClean="0"/>
              <a:t> 多媒體    新媒體</a:t>
            </a:r>
            <a:r>
              <a:rPr lang="en-US" altLang="zh-TW" dirty="0" smtClean="0"/>
              <a:t>:2+3+4+</a:t>
            </a:r>
            <a:r>
              <a:rPr lang="zh-TW" altLang="en-US" dirty="0" smtClean="0"/>
              <a:t>社群媒體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705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如何利用媒體行銷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8688" y="1838863"/>
            <a:ext cx="10364336" cy="312420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投放廣告</a:t>
            </a:r>
            <a:endParaRPr lang="en-US" altLang="zh-TW" sz="32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 smtClean="0"/>
              <a:t>企業主利用媒介</a:t>
            </a:r>
            <a:r>
              <a:rPr lang="en-US" altLang="zh-TW" dirty="0" smtClean="0"/>
              <a:t>(</a:t>
            </a:r>
            <a:r>
              <a:rPr lang="zh-TW" altLang="en-US" dirty="0" smtClean="0"/>
              <a:t>廣告</a:t>
            </a:r>
            <a:r>
              <a:rPr lang="en-US" altLang="zh-TW" dirty="0" smtClean="0"/>
              <a:t>)</a:t>
            </a:r>
            <a:r>
              <a:rPr lang="zh-TW" altLang="en-US" dirty="0" smtClean="0"/>
              <a:t>              讓消費者看到產品             消費者購買產品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企業主採購廣告                              </a:t>
            </a:r>
            <a:endParaRPr lang="zh-TW" altLang="en-US" dirty="0"/>
          </a:p>
        </p:txBody>
      </p:sp>
      <p:cxnSp>
        <p:nvCxnSpPr>
          <p:cNvPr id="5" name="直線單箭頭接點 4"/>
          <p:cNvCxnSpPr/>
          <p:nvPr/>
        </p:nvCxnSpPr>
        <p:spPr>
          <a:xfrm flipV="1">
            <a:off x="4226943" y="3467811"/>
            <a:ext cx="65560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 flipV="1">
            <a:off x="7537179" y="3467811"/>
            <a:ext cx="65560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845" y="3893387"/>
            <a:ext cx="780356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7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9145" y="0"/>
            <a:ext cx="10018713" cy="1752599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如何利用媒體行銷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2" y="1337094"/>
            <a:ext cx="9833546" cy="4600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新聞進行公關行銷</a:t>
            </a:r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宣傳</a:t>
            </a:r>
            <a:endParaRPr lang="en-US" altLang="zh-TW" sz="32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 smtClean="0"/>
              <a:t>公關</a:t>
            </a:r>
            <a:r>
              <a:rPr lang="zh-TW" altLang="en-US" dirty="0"/>
              <a:t>行銷的要件</a:t>
            </a:r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產品</a:t>
            </a:r>
            <a:r>
              <a:rPr lang="zh-TW" altLang="en-US" dirty="0"/>
              <a:t>本身具有新聞性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要</a:t>
            </a:r>
            <a:r>
              <a:rPr lang="zh-TW" altLang="en-US" dirty="0"/>
              <a:t>符合社會的脈動</a:t>
            </a:r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找到</a:t>
            </a:r>
            <a:r>
              <a:rPr lang="zh-TW" altLang="en-US" dirty="0"/>
              <a:t>可藉用的話題</a:t>
            </a:r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掌握</a:t>
            </a:r>
            <a:r>
              <a:rPr lang="zh-TW" altLang="en-US" dirty="0"/>
              <a:t>可製造話題的契機</a:t>
            </a:r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掌握消費大眾心態製造風潮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結論</a:t>
            </a:r>
            <a:r>
              <a:rPr lang="en-US" altLang="zh-TW" dirty="0" smtClean="0"/>
              <a:t>:</a:t>
            </a:r>
            <a:r>
              <a:rPr lang="zh-TW" altLang="en-US" dirty="0" smtClean="0"/>
              <a:t>   有</a:t>
            </a:r>
            <a:r>
              <a:rPr lang="zh-TW" altLang="en-US" dirty="0"/>
              <a:t>新聞就搭新聞，沒新聞就創造</a:t>
            </a:r>
            <a:r>
              <a:rPr lang="zh-TW" altLang="en-US" dirty="0" smtClean="0"/>
              <a:t>新聞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021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如何利用媒體行銷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1" y="2070340"/>
            <a:ext cx="10018713" cy="369498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整合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</a:t>
            </a:r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傳播</a:t>
            </a:r>
            <a:endParaRPr lang="en-US" altLang="zh-TW" sz="32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 smtClean="0"/>
              <a:t>整</a:t>
            </a:r>
            <a:r>
              <a:rPr lang="zh-TW" altLang="en-US" dirty="0"/>
              <a:t>合</a:t>
            </a:r>
            <a:r>
              <a:rPr lang="zh-TW" altLang="en-US" dirty="0" smtClean="0"/>
              <a:t>廣告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dirty="0"/>
              <a:t>直接行銷、促銷活動</a:t>
            </a:r>
            <a:r>
              <a:rPr lang="zh-TW" altLang="en-US" dirty="0" smtClean="0"/>
              <a:t>、公共關係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dirty="0" smtClean="0"/>
              <a:t>媒體運作等方式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/>
              <a:t>成為一個行銷的過程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5331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131</TotalTime>
  <Words>370</Words>
  <Application>Microsoft Office PowerPoint</Application>
  <PresentationFormat>寬螢幕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Segoe UI Black</vt:lpstr>
      <vt:lpstr>微軟正黑體</vt:lpstr>
      <vt:lpstr>新細明體</vt:lpstr>
      <vt:lpstr>標楷體</vt:lpstr>
      <vt:lpstr>Arial</vt:lpstr>
      <vt:lpstr>Corbel</vt:lpstr>
      <vt:lpstr>機器人</vt:lpstr>
      <vt:lpstr>媒體行銷面面觀</vt:lpstr>
      <vt:lpstr>關於講師</vt:lpstr>
      <vt:lpstr>為什麼要認識媒體</vt:lpstr>
      <vt:lpstr>PowerPoint 簡報</vt:lpstr>
      <vt:lpstr>什麼是媒體</vt:lpstr>
      <vt:lpstr>媒體種類  </vt:lpstr>
      <vt:lpstr>如何利用媒體行銷</vt:lpstr>
      <vt:lpstr>如何利用媒體行銷</vt:lpstr>
      <vt:lpstr>如何利用媒體行銷</vt:lpstr>
      <vt:lpstr>如何利用媒體行銷</vt:lpstr>
      <vt:lpstr>結語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媒體行銷面面觀</dc:title>
  <dc:creator>sunay chen</dc:creator>
  <cp:lastModifiedBy>User</cp:lastModifiedBy>
  <cp:revision>16</cp:revision>
  <dcterms:created xsi:type="dcterms:W3CDTF">2018-04-11T19:30:08Z</dcterms:created>
  <dcterms:modified xsi:type="dcterms:W3CDTF">2018-04-12T08:39:19Z</dcterms:modified>
</cp:coreProperties>
</file>